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0" r:id="rId3"/>
    <p:sldId id="258" r:id="rId4"/>
    <p:sldId id="259" r:id="rId5"/>
    <p:sldId id="269" r:id="rId6"/>
    <p:sldId id="265" r:id="rId7"/>
    <p:sldId id="264" r:id="rId8"/>
    <p:sldId id="261" r:id="rId9"/>
    <p:sldId id="266" r:id="rId10"/>
    <p:sldId id="267" r:id="rId11"/>
    <p:sldId id="268" r:id="rId12"/>
    <p:sldId id="263"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80" d="100"/>
          <a:sy n="80" d="100"/>
        </p:scale>
        <p:origin x="-10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06/06/1438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06/06/1438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06/06/1438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06/06/1438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06/06/1438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06/06/1438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06/06/1438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06/06/1438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06/06/1438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06/06/1438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06/06/1438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06/06/1438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n.wikipedia.org/wiki/File:Plastic_bottle_at_14000_feet,_9000_feet_and_1000_feet,_sealed_at_14000_feet.p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trauma.org/archive/imagebank/chest/images/chest0037.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trauma.org/archive/imagebank/chest/images/chest0022.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lstStyle/>
          <a:p>
            <a:endParaRPr lang="ar-EG"/>
          </a:p>
        </p:txBody>
      </p:sp>
      <p:pic>
        <p:nvPicPr>
          <p:cNvPr id="1026" name="Picture 2" descr="C:\Users\Mona\Desktop\scan0001.jpg"/>
          <p:cNvPicPr>
            <a:picLocks noChangeAspect="1" noChangeArrowheads="1"/>
          </p:cNvPicPr>
          <p:nvPr/>
        </p:nvPicPr>
        <p:blipFill>
          <a:blip r:embed="rId2"/>
          <a:srcRect/>
          <a:stretch>
            <a:fillRect/>
          </a:stretch>
        </p:blipFill>
        <p:spPr bwMode="auto">
          <a:xfrm>
            <a:off x="1119188" y="1295400"/>
            <a:ext cx="6905625" cy="4267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err="1" smtClean="0"/>
              <a:t>pyoneumothorax</a:t>
            </a:r>
            <a:endParaRPr lang="ar-EG" dirty="0"/>
          </a:p>
        </p:txBody>
      </p:sp>
      <p:pic>
        <p:nvPicPr>
          <p:cNvPr id="21506" name="Picture 2" descr="E:\المحاضرات\pyopneumothorax2.jpeg"/>
          <p:cNvPicPr>
            <a:picLocks noGrp="1" noChangeAspect="1" noChangeArrowheads="1"/>
          </p:cNvPicPr>
          <p:nvPr>
            <p:ph idx="1"/>
          </p:nvPr>
        </p:nvPicPr>
        <p:blipFill>
          <a:blip r:embed="rId2"/>
          <a:srcRect/>
          <a:stretch>
            <a:fillRect/>
          </a:stretch>
        </p:blipFill>
        <p:spPr bwMode="auto">
          <a:xfrm>
            <a:off x="2319794" y="1600200"/>
            <a:ext cx="4504411" cy="452596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err="1" smtClean="0"/>
              <a:t>pyoneumothorax</a:t>
            </a:r>
            <a:endParaRPr lang="ar-EG" dirty="0"/>
          </a:p>
        </p:txBody>
      </p:sp>
      <p:pic>
        <p:nvPicPr>
          <p:cNvPr id="22530" name="Picture 2" descr="E:\المحاضرات\pyoneumothorax3.jpg"/>
          <p:cNvPicPr>
            <a:picLocks noGrp="1" noChangeAspect="1" noChangeArrowheads="1"/>
          </p:cNvPicPr>
          <p:nvPr>
            <p:ph idx="1"/>
          </p:nvPr>
        </p:nvPicPr>
        <p:blipFill>
          <a:blip r:embed="rId2"/>
          <a:srcRect/>
          <a:stretch>
            <a:fillRect/>
          </a:stretch>
        </p:blipFill>
        <p:spPr bwMode="auto">
          <a:xfrm>
            <a:off x="2000232" y="1857364"/>
            <a:ext cx="5357850" cy="407196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Needle </a:t>
            </a:r>
            <a:r>
              <a:rPr lang="en-US" b="1" dirty="0" err="1" smtClean="0"/>
              <a:t>thoracostomy</a:t>
            </a:r>
            <a:endParaRPr lang="ar-EG" dirty="0"/>
          </a:p>
        </p:txBody>
      </p:sp>
      <p:pic>
        <p:nvPicPr>
          <p:cNvPr id="4" name="عنصر نائب للمحتوى 3" descr="http://www.trauma.org/archive/thoracic/images/ndecomp.jpg"/>
          <p:cNvPicPr>
            <a:picLocks noGrp="1"/>
          </p:cNvPicPr>
          <p:nvPr>
            <p:ph idx="1"/>
          </p:nvPr>
        </p:nvPicPr>
        <p:blipFill>
          <a:blip r:embed="rId2"/>
          <a:srcRect/>
          <a:stretch>
            <a:fillRect/>
          </a:stretch>
        </p:blipFill>
        <p:spPr bwMode="auto">
          <a:xfrm>
            <a:off x="2000232" y="1571612"/>
            <a:ext cx="5715040" cy="435771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725734"/>
          </a:xfrm>
        </p:spPr>
        <p:txBody>
          <a:bodyPr>
            <a:normAutofit fontScale="90000"/>
          </a:bodyPr>
          <a:lstStyle/>
          <a:p>
            <a:r>
              <a:rPr lang="ar-EG" sz="2700" dirty="0" smtClean="0"/>
              <a:t/>
            </a:r>
            <a:br>
              <a:rPr lang="ar-EG" sz="2700" dirty="0" smtClean="0"/>
            </a:br>
            <a:r>
              <a:rPr lang="en-US" sz="2700" dirty="0" smtClean="0"/>
              <a:t>This plastic bottle was sealed at approximately 14,000 feet (4,300 m) altitude, and was crushed by the increase in atmospheric pressure —at 9,000 feet (2,700 m) and 1,000 feet (300 m)— as it was brought down towards sea level.</a:t>
            </a:r>
            <a:br>
              <a:rPr lang="en-US" sz="2700" dirty="0" smtClean="0"/>
            </a:br>
            <a:endParaRPr lang="ar-EG" sz="2700" dirty="0"/>
          </a:p>
        </p:txBody>
      </p:sp>
      <p:pic>
        <p:nvPicPr>
          <p:cNvPr id="4" name="عنصر نائب للمحتوى 3" descr="https://upload.wikimedia.org/wikipedia/commons/thumb/e/e9/Plastic_bottle_at_14000_feet%2C_9000_feet_and_1000_feet%2C_sealed_at_14000_feet.png/220px-Plastic_bottle_at_14000_feet%2C_9000_feet_and_1000_feet%2C_sealed_at_14000_feet.png">
            <a:hlinkClick r:id="rId2"/>
          </p:cNvPr>
          <p:cNvPicPr>
            <a:picLocks noGrp="1"/>
          </p:cNvPicPr>
          <p:nvPr>
            <p:ph idx="1"/>
          </p:nvPr>
        </p:nvPicPr>
        <p:blipFill>
          <a:blip r:embed="rId3"/>
          <a:srcRect/>
          <a:stretch>
            <a:fillRect/>
          </a:stretch>
        </p:blipFill>
        <p:spPr bwMode="auto">
          <a:xfrm>
            <a:off x="1571604" y="3143248"/>
            <a:ext cx="6143667" cy="321471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pic>
        <p:nvPicPr>
          <p:cNvPr id="3074" name="Picture 2" descr="C:\Users\Mona\Desktop\596px-Rt_sided_pneumoD.jpg"/>
          <p:cNvPicPr>
            <a:picLocks noGrp="1" noChangeAspect="1" noChangeArrowheads="1"/>
          </p:cNvPicPr>
          <p:nvPr>
            <p:ph idx="1"/>
          </p:nvPr>
        </p:nvPicPr>
        <p:blipFill>
          <a:blip r:embed="rId2"/>
          <a:srcRect/>
          <a:stretch>
            <a:fillRect/>
          </a:stretch>
        </p:blipFill>
        <p:spPr bwMode="auto">
          <a:xfrm>
            <a:off x="2285984" y="1285860"/>
            <a:ext cx="4714907" cy="484030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pic>
        <p:nvPicPr>
          <p:cNvPr id="4098" name="Picture 2" descr="C:\Users\Mona\Desktop\Pneumothorax_CXR.jpg"/>
          <p:cNvPicPr>
            <a:picLocks noGrp="1" noChangeAspect="1" noChangeArrowheads="1"/>
          </p:cNvPicPr>
          <p:nvPr>
            <p:ph idx="1"/>
          </p:nvPr>
        </p:nvPicPr>
        <p:blipFill>
          <a:blip r:embed="rId2"/>
          <a:srcRect/>
          <a:stretch>
            <a:fillRect/>
          </a:stretch>
        </p:blipFill>
        <p:spPr bwMode="auto">
          <a:xfrm>
            <a:off x="1928795" y="928670"/>
            <a:ext cx="5214974" cy="519749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Tension </a:t>
            </a:r>
            <a:r>
              <a:rPr lang="en-US" dirty="0" err="1" smtClean="0"/>
              <a:t>pneumothorax</a:t>
            </a:r>
            <a:endParaRPr lang="ar-EG" dirty="0"/>
          </a:p>
        </p:txBody>
      </p:sp>
      <p:pic>
        <p:nvPicPr>
          <p:cNvPr id="23554" name="Picture 2" descr="E:\المحاضرات\tension pneumothorax.jpg"/>
          <p:cNvPicPr>
            <a:picLocks noGrp="1" noChangeAspect="1" noChangeArrowheads="1"/>
          </p:cNvPicPr>
          <p:nvPr>
            <p:ph idx="1"/>
          </p:nvPr>
        </p:nvPicPr>
        <p:blipFill>
          <a:blip r:embed="rId2"/>
          <a:srcRect/>
          <a:stretch>
            <a:fillRect/>
          </a:stretch>
        </p:blipFill>
        <p:spPr bwMode="auto">
          <a:xfrm>
            <a:off x="2618292" y="1285860"/>
            <a:ext cx="3907415" cy="452596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chest X-ray of left</a:t>
            </a:r>
            <a:br>
              <a:rPr lang="en-US" b="1" dirty="0" smtClean="0"/>
            </a:br>
            <a:r>
              <a:rPr lang="en-US" b="1" dirty="0" smtClean="0"/>
              <a:t>tension </a:t>
            </a:r>
            <a:r>
              <a:rPr lang="en-US" b="1" dirty="0" err="1" smtClean="0"/>
              <a:t>pneumothorax</a:t>
            </a:r>
            <a:endParaRPr lang="ar-EG" dirty="0"/>
          </a:p>
        </p:txBody>
      </p:sp>
      <p:pic>
        <p:nvPicPr>
          <p:cNvPr id="4" name="عنصر نائب للمحتوى 3" descr="http://www.trauma.org/archive/thoracic/images/tension.jpg"/>
          <p:cNvPicPr>
            <a:picLocks noGrp="1"/>
          </p:cNvPicPr>
          <p:nvPr>
            <p:ph idx="1"/>
          </p:nvPr>
        </p:nvPicPr>
        <p:blipFill>
          <a:blip r:embed="rId2"/>
          <a:srcRect/>
          <a:stretch>
            <a:fillRect/>
          </a:stretch>
        </p:blipFill>
        <p:spPr bwMode="auto">
          <a:xfrm>
            <a:off x="2712015" y="1600200"/>
            <a:ext cx="3719970" cy="452596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Right tension</a:t>
            </a:r>
            <a:br>
              <a:rPr lang="en-US" b="1" dirty="0" smtClean="0"/>
            </a:br>
            <a:r>
              <a:rPr lang="en-US" b="1" dirty="0" err="1" smtClean="0"/>
              <a:t>pneumothorax</a:t>
            </a:r>
            <a:endParaRPr lang="ar-EG" dirty="0"/>
          </a:p>
        </p:txBody>
      </p:sp>
      <p:pic>
        <p:nvPicPr>
          <p:cNvPr id="6" name="عنصر نائب للمحتوى 5" descr="http://www.trauma.org/archive/imagebank/chest/images/chest0037d-t.jpg">
            <a:hlinkClick r:id="rId2"/>
          </p:cNvPr>
          <p:cNvPicPr>
            <a:picLocks noGrp="1"/>
          </p:cNvPicPr>
          <p:nvPr>
            <p:ph idx="1"/>
          </p:nvPr>
        </p:nvPicPr>
        <p:blipFill>
          <a:blip r:embed="rId3"/>
          <a:srcRect/>
          <a:stretch>
            <a:fillRect/>
          </a:stretch>
        </p:blipFill>
        <p:spPr bwMode="auto">
          <a:xfrm>
            <a:off x="2143108" y="1785926"/>
            <a:ext cx="5286412" cy="4143404"/>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Tension </a:t>
            </a:r>
            <a:r>
              <a:rPr lang="en-US" b="1" dirty="0" err="1" smtClean="0"/>
              <a:t>pneumothorax</a:t>
            </a:r>
            <a:r>
              <a:rPr lang="en-US" b="1" dirty="0" smtClean="0"/>
              <a:t/>
            </a:r>
            <a:br>
              <a:rPr lang="en-US" b="1" dirty="0" smtClean="0"/>
            </a:br>
            <a:r>
              <a:rPr lang="en-US" b="1" dirty="0" smtClean="0"/>
              <a:t>identified on CT scan</a:t>
            </a:r>
            <a:endParaRPr lang="ar-EG" dirty="0"/>
          </a:p>
        </p:txBody>
      </p:sp>
      <p:pic>
        <p:nvPicPr>
          <p:cNvPr id="4" name="عنصر نائب للمحتوى 3" descr="http://www.trauma.org/archive/imagebank/chest/images/chest0022-t.jpg">
            <a:hlinkClick r:id="rId2"/>
          </p:cNvPr>
          <p:cNvPicPr>
            <a:picLocks noGrp="1"/>
          </p:cNvPicPr>
          <p:nvPr>
            <p:ph idx="1"/>
          </p:nvPr>
        </p:nvPicPr>
        <p:blipFill>
          <a:blip r:embed="rId3"/>
          <a:srcRect/>
          <a:stretch>
            <a:fillRect/>
          </a:stretch>
        </p:blipFill>
        <p:spPr bwMode="auto">
          <a:xfrm>
            <a:off x="2000232" y="1643050"/>
            <a:ext cx="5786478" cy="435771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err="1" smtClean="0"/>
              <a:t>pyoneumothorx</a:t>
            </a:r>
            <a:endParaRPr lang="ar-EG" dirty="0"/>
          </a:p>
        </p:txBody>
      </p:sp>
      <p:pic>
        <p:nvPicPr>
          <p:cNvPr id="20482" name="Picture 2" descr="E:\المحاضرات\pyopneumothorax.jpg"/>
          <p:cNvPicPr>
            <a:picLocks noGrp="1" noChangeAspect="1" noChangeArrowheads="1"/>
          </p:cNvPicPr>
          <p:nvPr>
            <p:ph idx="1"/>
          </p:nvPr>
        </p:nvPicPr>
        <p:blipFill>
          <a:blip r:embed="rId2"/>
          <a:srcRect/>
          <a:stretch>
            <a:fillRect/>
          </a:stretch>
        </p:blipFill>
        <p:spPr bwMode="auto">
          <a:xfrm>
            <a:off x="2283591" y="1600200"/>
            <a:ext cx="4576817" cy="4525963"/>
          </a:xfrm>
          <a:prstGeom prst="rect">
            <a:avLst/>
          </a:prstGeom>
          <a:noFill/>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13</Words>
  <PresentationFormat>عرض على الشاشة (3:4)‏</PresentationFormat>
  <Paragraphs>9</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سمة Office</vt:lpstr>
      <vt:lpstr>الشريحة 1</vt:lpstr>
      <vt:lpstr> This plastic bottle was sealed at approximately 14,000 feet (4,300 m) altitude, and was crushed by the increase in atmospheric pressure —at 9,000 feet (2,700 m) and 1,000 feet (300 m)— as it was brought down towards sea level. </vt:lpstr>
      <vt:lpstr>الشريحة 3</vt:lpstr>
      <vt:lpstr>الشريحة 4</vt:lpstr>
      <vt:lpstr>Tension pneumothorax</vt:lpstr>
      <vt:lpstr>chest X-ray of left tension pneumothorax</vt:lpstr>
      <vt:lpstr>Right tension pneumothorax</vt:lpstr>
      <vt:lpstr>Tension pneumothorax identified on CT scan</vt:lpstr>
      <vt:lpstr>pyoneumothorx</vt:lpstr>
      <vt:lpstr>pyoneumothorax</vt:lpstr>
      <vt:lpstr>pyoneumothorax</vt:lpstr>
      <vt:lpstr>Needle thoracostomy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Mona</dc:creator>
  <cp:lastModifiedBy>Mona</cp:lastModifiedBy>
  <cp:revision>17</cp:revision>
  <dcterms:created xsi:type="dcterms:W3CDTF">2013-05-24T21:14:01Z</dcterms:created>
  <dcterms:modified xsi:type="dcterms:W3CDTF">2017-03-04T09:18:23Z</dcterms:modified>
</cp:coreProperties>
</file>